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0" r:id="rId1"/>
  </p:sldMasterIdLst>
  <p:notesMasterIdLst>
    <p:notesMasterId r:id="rId113"/>
  </p:notesMasterIdLst>
  <p:sldIdLst>
    <p:sldId id="256" r:id="rId2"/>
    <p:sldId id="257" r:id="rId3"/>
    <p:sldId id="258" r:id="rId4"/>
    <p:sldId id="286" r:id="rId5"/>
    <p:sldId id="336" r:id="rId6"/>
    <p:sldId id="356" r:id="rId7"/>
    <p:sldId id="259" r:id="rId8"/>
    <p:sldId id="267" r:id="rId9"/>
    <p:sldId id="268" r:id="rId10"/>
    <p:sldId id="287" r:id="rId11"/>
    <p:sldId id="303" r:id="rId12"/>
    <p:sldId id="304" r:id="rId13"/>
    <p:sldId id="321" r:id="rId14"/>
    <p:sldId id="337" r:id="rId15"/>
    <p:sldId id="357" r:id="rId16"/>
    <p:sldId id="358" r:id="rId17"/>
    <p:sldId id="260" r:id="rId18"/>
    <p:sldId id="269" r:id="rId19"/>
    <p:sldId id="270" r:id="rId20"/>
    <p:sldId id="271" r:id="rId21"/>
    <p:sldId id="272" r:id="rId22"/>
    <p:sldId id="273" r:id="rId23"/>
    <p:sldId id="284" r:id="rId24"/>
    <p:sldId id="288" r:id="rId25"/>
    <p:sldId id="289" r:id="rId26"/>
    <p:sldId id="290" r:id="rId27"/>
    <p:sldId id="291" r:id="rId28"/>
    <p:sldId id="292" r:id="rId29"/>
    <p:sldId id="293" r:id="rId30"/>
    <p:sldId id="305" r:id="rId31"/>
    <p:sldId id="306" r:id="rId32"/>
    <p:sldId id="307" r:id="rId33"/>
    <p:sldId id="308" r:id="rId34"/>
    <p:sldId id="322" r:id="rId35"/>
    <p:sldId id="338" r:id="rId36"/>
    <p:sldId id="339" r:id="rId37"/>
    <p:sldId id="351" r:id="rId38"/>
    <p:sldId id="360" r:id="rId39"/>
    <p:sldId id="372" r:id="rId40"/>
    <p:sldId id="373" r:id="rId41"/>
    <p:sldId id="261" r:id="rId42"/>
    <p:sldId id="274" r:id="rId43"/>
    <p:sldId id="294" r:id="rId44"/>
    <p:sldId id="309" r:id="rId45"/>
    <p:sldId id="310" r:id="rId46"/>
    <p:sldId id="340" r:id="rId47"/>
    <p:sldId id="341" r:id="rId48"/>
    <p:sldId id="352" r:id="rId49"/>
    <p:sldId id="359" r:id="rId50"/>
    <p:sldId id="363" r:id="rId51"/>
    <p:sldId id="262" r:id="rId52"/>
    <p:sldId id="324" r:id="rId53"/>
    <p:sldId id="333" r:id="rId54"/>
    <p:sldId id="334" r:id="rId55"/>
    <p:sldId id="325" r:id="rId56"/>
    <p:sldId id="326" r:id="rId57"/>
    <p:sldId id="327" r:id="rId58"/>
    <p:sldId id="344" r:id="rId59"/>
    <p:sldId id="345" r:id="rId60"/>
    <p:sldId id="354" r:id="rId61"/>
    <p:sldId id="362" r:id="rId62"/>
    <p:sldId id="367" r:id="rId63"/>
    <p:sldId id="369" r:id="rId64"/>
    <p:sldId id="263" r:id="rId65"/>
    <p:sldId id="328" r:id="rId66"/>
    <p:sldId id="329" r:id="rId67"/>
    <p:sldId id="330" r:id="rId68"/>
    <p:sldId id="331" r:id="rId69"/>
    <p:sldId id="313" r:id="rId70"/>
    <p:sldId id="314" r:id="rId71"/>
    <p:sldId id="377" r:id="rId72"/>
    <p:sldId id="342" r:id="rId73"/>
    <p:sldId id="343" r:id="rId74"/>
    <p:sldId id="353" r:id="rId75"/>
    <p:sldId id="364" r:id="rId76"/>
    <p:sldId id="365" r:id="rId77"/>
    <p:sldId id="366" r:id="rId78"/>
    <p:sldId id="374" r:id="rId79"/>
    <p:sldId id="264" r:id="rId80"/>
    <p:sldId id="280" r:id="rId81"/>
    <p:sldId id="281" r:id="rId82"/>
    <p:sldId id="282" r:id="rId83"/>
    <p:sldId id="297" r:id="rId84"/>
    <p:sldId id="298" r:id="rId85"/>
    <p:sldId id="299" r:id="rId86"/>
    <p:sldId id="315" r:id="rId87"/>
    <p:sldId id="316" r:id="rId88"/>
    <p:sldId id="317" r:id="rId89"/>
    <p:sldId id="332" r:id="rId90"/>
    <p:sldId id="346" r:id="rId91"/>
    <p:sldId id="347" r:id="rId92"/>
    <p:sldId id="368" r:id="rId93"/>
    <p:sldId id="375" r:id="rId94"/>
    <p:sldId id="265" r:id="rId95"/>
    <p:sldId id="348" r:id="rId96"/>
    <p:sldId id="349" r:id="rId97"/>
    <p:sldId id="350" r:id="rId98"/>
    <p:sldId id="361" r:id="rId99"/>
    <p:sldId id="370" r:id="rId100"/>
    <p:sldId id="266" r:id="rId101"/>
    <p:sldId id="283" r:id="rId102"/>
    <p:sldId id="285" r:id="rId103"/>
    <p:sldId id="300" r:id="rId104"/>
    <p:sldId id="301" r:id="rId105"/>
    <p:sldId id="318" r:id="rId106"/>
    <p:sldId id="319" r:id="rId107"/>
    <p:sldId id="320" r:id="rId108"/>
    <p:sldId id="335" r:id="rId109"/>
    <p:sldId id="355" r:id="rId110"/>
    <p:sldId id="371" r:id="rId111"/>
    <p:sldId id="376" r:id="rId1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bib" initials="H" lastIdx="1" clrIdx="0">
    <p:extLst>
      <p:ext uri="{19B8F6BF-5375-455C-9EA6-DF929625EA0E}">
        <p15:presenceInfo xmlns:p15="http://schemas.microsoft.com/office/powerpoint/2012/main" userId="Habib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662" autoAdjust="0"/>
    <p:restoredTop sz="94255" autoAdjust="0"/>
  </p:normalViewPr>
  <p:slideViewPr>
    <p:cSldViewPr snapToGrid="0">
      <p:cViewPr>
        <p:scale>
          <a:sx n="66" d="100"/>
          <a:sy n="66" d="100"/>
        </p:scale>
        <p:origin x="258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theme" Target="theme/theme1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notesMaster" Target="notesMasters/notesMaster1.xml"/><Relationship Id="rId118" Type="http://schemas.openxmlformats.org/officeDocument/2006/relationships/tableStyles" Target="tableStyle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commentAuthors" Target="commentAuthor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63933B-452C-4C43-B4E2-961D3BBD2BEC}" type="datetimeFigureOut">
              <a:rPr lang="en-US" smtClean="0"/>
              <a:t>2/9/2014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10EFF3-905D-492C-9C95-963881AEC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182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560FA-772C-4B53-96A6-7789517B48CF}" type="datetimeFigureOut">
              <a:rPr lang="en-US" smtClean="0"/>
              <a:t>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6C42CB0-D3EE-410A-B21E-5092A3CB8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774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560FA-772C-4B53-96A6-7789517B48CF}" type="datetimeFigureOut">
              <a:rPr lang="en-US" smtClean="0"/>
              <a:t>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6C42CB0-D3EE-410A-B21E-5092A3CB8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905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560FA-772C-4B53-96A6-7789517B48CF}" type="datetimeFigureOut">
              <a:rPr lang="en-US" smtClean="0"/>
              <a:t>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6C42CB0-D3EE-410A-B21E-5092A3CB89D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532077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560FA-772C-4B53-96A6-7789517B48CF}" type="datetimeFigureOut">
              <a:rPr lang="en-US" smtClean="0"/>
              <a:t>2/9/2014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6C42CB0-D3EE-410A-B21E-5092A3CB8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5363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560FA-772C-4B53-96A6-7789517B48CF}" type="datetimeFigureOut">
              <a:rPr lang="en-US" smtClean="0"/>
              <a:t>2/9/2014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6C42CB0-D3EE-410A-B21E-5092A3CB89D3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50685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560FA-772C-4B53-96A6-7789517B48CF}" type="datetimeFigureOut">
              <a:rPr lang="en-US" smtClean="0"/>
              <a:t>2/9/2014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6C42CB0-D3EE-410A-B21E-5092A3CB8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7888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560FA-772C-4B53-96A6-7789517B48CF}" type="datetimeFigureOut">
              <a:rPr lang="en-US" smtClean="0"/>
              <a:t>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42CB0-D3EE-410A-B21E-5092A3CB8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1959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560FA-772C-4B53-96A6-7789517B48CF}" type="datetimeFigureOut">
              <a:rPr lang="en-US" smtClean="0"/>
              <a:t>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42CB0-D3EE-410A-B21E-5092A3CB8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826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560FA-772C-4B53-96A6-7789517B48CF}" type="datetimeFigureOut">
              <a:rPr lang="en-US" smtClean="0"/>
              <a:t>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42CB0-D3EE-410A-B21E-5092A3CB8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58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560FA-772C-4B53-96A6-7789517B48CF}" type="datetimeFigureOut">
              <a:rPr lang="en-US" smtClean="0"/>
              <a:t>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6C42CB0-D3EE-410A-B21E-5092A3CB8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112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560FA-772C-4B53-96A6-7789517B48CF}" type="datetimeFigureOut">
              <a:rPr lang="en-US" smtClean="0"/>
              <a:t>2/9/2014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6C42CB0-D3EE-410A-B21E-5092A3CB8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94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560FA-772C-4B53-96A6-7789517B48CF}" type="datetimeFigureOut">
              <a:rPr lang="en-US" smtClean="0"/>
              <a:t>2/9/2014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6C42CB0-D3EE-410A-B21E-5092A3CB8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833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560FA-772C-4B53-96A6-7789517B48CF}" type="datetimeFigureOut">
              <a:rPr lang="en-US" smtClean="0"/>
              <a:t>2/9/2014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42CB0-D3EE-410A-B21E-5092A3CB8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590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560FA-772C-4B53-96A6-7789517B48CF}" type="datetimeFigureOut">
              <a:rPr lang="en-US" smtClean="0"/>
              <a:t>2/9/2014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42CB0-D3EE-410A-B21E-5092A3CB8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963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560FA-772C-4B53-96A6-7789517B48CF}" type="datetimeFigureOut">
              <a:rPr lang="en-US" smtClean="0"/>
              <a:t>2/9/2014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42CB0-D3EE-410A-B21E-5092A3CB8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139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560FA-772C-4B53-96A6-7789517B48CF}" type="datetimeFigureOut">
              <a:rPr lang="en-US" smtClean="0"/>
              <a:t>2/9/2014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6C42CB0-D3EE-410A-B21E-5092A3CB8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556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560FA-772C-4B53-96A6-7789517B48CF}" type="datetimeFigureOut">
              <a:rPr lang="en-US" smtClean="0"/>
              <a:t>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6C42CB0-D3EE-410A-B21E-5092A3CB8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728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  <p:sldLayoutId id="2147483774" r:id="rId14"/>
    <p:sldLayoutId id="2147483775" r:id="rId15"/>
    <p:sldLayoutId id="21474837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6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6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6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6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6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6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6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6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6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6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6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6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6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امتحانات پیام نور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تهیه کننده: حبیب الله اق اتابای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16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ترم تابستان 91-90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3958" y="1264555"/>
            <a:ext cx="10030653" cy="541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239856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dirty="0" smtClean="0"/>
              <a:t>فصل 9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8859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نیمسال دوم 91-90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1261" y="1463012"/>
            <a:ext cx="7753350" cy="22669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7711" y="4229811"/>
            <a:ext cx="9486900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741444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نیمسال دوم 91-90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2011" y="1644981"/>
            <a:ext cx="9372600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399983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ترم تابستان 91-90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4111" y="1582429"/>
            <a:ext cx="7810500" cy="1809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6911" y="3988701"/>
            <a:ext cx="8267700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010376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ترم تابستان 91-90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8985" y="1348448"/>
            <a:ext cx="8365626" cy="5310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897231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نیمسال اول 92-91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1661" y="1556556"/>
            <a:ext cx="8362950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147920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نیمسال اول 92-91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4911" y="1264555"/>
            <a:ext cx="9029700" cy="370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524291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نیمسال اول 92-91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3961" y="1446663"/>
            <a:ext cx="901065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462990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نیمسال اول 92-91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9286" y="1680665"/>
            <a:ext cx="8315325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513209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ترم تابستان 92-91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7236" y="1590901"/>
            <a:ext cx="9477375" cy="18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8245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ترم تابستان 91-90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4986" y="1700212"/>
            <a:ext cx="4619625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764831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نیمسال اول </a:t>
            </a:r>
            <a:r>
              <a:rPr lang="fa-IR" dirty="0" smtClean="0"/>
              <a:t>93-92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0286" y="1444851"/>
            <a:ext cx="7934325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834085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نیمسال اول </a:t>
            </a:r>
            <a:r>
              <a:rPr lang="fa-IR" dirty="0" smtClean="0"/>
              <a:t>93-92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2461" y="1470932"/>
            <a:ext cx="9582150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357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نیمسال اول 92-91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8661" y="1608019"/>
            <a:ext cx="9505950" cy="432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5867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نیمسال اول 92-91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0711" y="1538216"/>
            <a:ext cx="45339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978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ترم تابستان 92-91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7702" y="1395185"/>
            <a:ext cx="10258425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9827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نیمسال اول </a:t>
            </a:r>
            <a:r>
              <a:rPr lang="fa-IR" dirty="0" smtClean="0"/>
              <a:t>93-92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5236" y="1409019"/>
            <a:ext cx="10239375" cy="517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0680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نیمسال اول </a:t>
            </a:r>
            <a:r>
              <a:rPr lang="fa-IR" dirty="0" smtClean="0"/>
              <a:t>93-92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2086" y="1500641"/>
            <a:ext cx="8772525" cy="147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3102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dirty="0" smtClean="0"/>
              <a:t>فصل 3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536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/>
              <a:t>نیمسال دوم 91-90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7186" y="1905000"/>
            <a:ext cx="9877425" cy="437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704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/>
              <a:t>نیمسال دوم 91-90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8358" y="1297861"/>
            <a:ext cx="8736700" cy="544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658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dirty="0" smtClean="0"/>
              <a:t>فصل 1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3785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/>
              <a:t>نیمسال دوم 91-90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7636" y="1264555"/>
            <a:ext cx="10086975" cy="530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5784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/>
              <a:t>نیمسال دوم 91-90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811" y="1264555"/>
            <a:ext cx="10210800" cy="543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6749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/>
              <a:t>نیمسال دوم 91-90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9061" y="1482346"/>
            <a:ext cx="10115550" cy="424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7128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/>
              <a:t>نیمسال دوم 91-90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1111" y="1643844"/>
            <a:ext cx="8953500" cy="8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4703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ترم تابستان 91-90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7161" y="1593163"/>
            <a:ext cx="10077450" cy="397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0371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ترم تابستان 91-90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9511" y="1559185"/>
            <a:ext cx="10325100" cy="406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8501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ترم تابستان 91-90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6221" y="1392072"/>
            <a:ext cx="9402856" cy="5277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3644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ترم تابستان 91-90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8086" y="1679243"/>
            <a:ext cx="10296525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1580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ترم تابستان 91-90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6075" y="1491241"/>
            <a:ext cx="9898536" cy="514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0704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ترم تابستان 91-90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3786" y="1496278"/>
            <a:ext cx="6600825" cy="2609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011" y="4508950"/>
            <a:ext cx="8229600" cy="73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156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/>
              <a:t>نیمسال دوم 91-90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084" y="1905000"/>
            <a:ext cx="10001250" cy="103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3375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نیمسال اول 92-91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833" y="1348949"/>
            <a:ext cx="10180778" cy="5259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5023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نیمسال اول 92-91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3511" y="1609582"/>
            <a:ext cx="8801100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466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نیمسال اول 92-91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8041" y="1279176"/>
            <a:ext cx="8406569" cy="5377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6729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نیمسال اول 92-91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9536" y="1493789"/>
            <a:ext cx="6315075" cy="231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2384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نیمسال اول 92-91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5486" y="1462585"/>
            <a:ext cx="8239125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8188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ترم تابستان 92-91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5714" y="1426029"/>
            <a:ext cx="8238897" cy="492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6657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ترم تابستان 92-91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2924" y="1409019"/>
            <a:ext cx="8911687" cy="26252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2924" y="4034258"/>
            <a:ext cx="8911687" cy="2224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1326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ترم تابستان 92-91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5811" y="1543050"/>
            <a:ext cx="9448800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1403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نیمسال اول </a:t>
            </a:r>
            <a:r>
              <a:rPr lang="fa-IR" dirty="0" smtClean="0"/>
              <a:t>93-92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4486" y="1264555"/>
            <a:ext cx="8620125" cy="24384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9123" y="3702955"/>
            <a:ext cx="9025488" cy="3017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8220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نیمسال اول </a:t>
            </a:r>
            <a:r>
              <a:rPr lang="fa-IR" dirty="0" smtClean="0"/>
              <a:t>93-92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8685" y="1300702"/>
            <a:ext cx="8775925" cy="5229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642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ترم تابستان 91-90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4011" y="1685783"/>
            <a:ext cx="861060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4741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نیمسال اول </a:t>
            </a:r>
            <a:r>
              <a:rPr lang="fa-IR" dirty="0" smtClean="0"/>
              <a:t>93-92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7257" y="1264555"/>
            <a:ext cx="7687354" cy="5369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16218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dirty="0" smtClean="0"/>
              <a:t>فصل 4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2274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/>
              <a:t>نیمسال دوم 91-90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9511" y="1518811"/>
            <a:ext cx="10325100" cy="444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98740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ترم تابستان 91-90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5261" y="1585912"/>
            <a:ext cx="10039350" cy="3686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0686" y="5272087"/>
            <a:ext cx="4733925" cy="35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79198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نیمسال اول 92-91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8787" y="1676400"/>
            <a:ext cx="8734425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23180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نیمسال اول 92-91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9686" y="1539282"/>
            <a:ext cx="8924925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37074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ترم تابستان 92-91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1211" y="1539195"/>
            <a:ext cx="8153400" cy="145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10256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ترم تابستان 92-91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0486" y="1514928"/>
            <a:ext cx="10144125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3678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ترم تابستان 92-91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2961" y="1523546"/>
            <a:ext cx="9391650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24404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نیمسال اول </a:t>
            </a:r>
            <a:r>
              <a:rPr lang="fa-IR" dirty="0" smtClean="0"/>
              <a:t>93-92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5586" y="1489302"/>
            <a:ext cx="7439025" cy="24860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961" y="3975327"/>
            <a:ext cx="8248650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699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ترم تابستان 92-91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2286" y="1691185"/>
            <a:ext cx="7172325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48603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نیمسال اول </a:t>
            </a:r>
            <a:r>
              <a:rPr lang="fa-IR" dirty="0" smtClean="0"/>
              <a:t>93-92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5711" y="1446212"/>
            <a:ext cx="10248900" cy="376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72648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dirty="0" smtClean="0"/>
              <a:t>فصل 5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31033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نیمسال دوم 91-90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4936" y="1623728"/>
            <a:ext cx="8829675" cy="15906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8686" y="3616727"/>
            <a:ext cx="9305925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9686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نیمسال دوم 91-90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5786" y="1503599"/>
            <a:ext cx="9648825" cy="431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49039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نیمسال دوم 91-90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2661" y="1563308"/>
            <a:ext cx="7981950" cy="408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19642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ترم تابستان 91-90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869" y="1238466"/>
            <a:ext cx="9484742" cy="535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19593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نیمسال اول 92-91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5386" y="1522933"/>
            <a:ext cx="9039225" cy="446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55827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نیمسال اول 92-91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6086" y="1499192"/>
            <a:ext cx="7248525" cy="22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52832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ترم تابستان 92-91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3361" y="1608137"/>
            <a:ext cx="10001250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10317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ترم تابستان 92-91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136" y="1574346"/>
            <a:ext cx="10277475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653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نیمسال اول </a:t>
            </a:r>
            <a:r>
              <a:rPr lang="fa-IR" dirty="0" smtClean="0"/>
              <a:t>93-92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5711" y="1523773"/>
            <a:ext cx="10248900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65381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ترم تابستان 92-91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0586" y="1416503"/>
            <a:ext cx="9344025" cy="489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82849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نیمسال اول </a:t>
            </a:r>
            <a:r>
              <a:rPr lang="fa-IR" dirty="0" smtClean="0"/>
              <a:t>93-92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4461" y="1392464"/>
            <a:ext cx="882015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04907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نیمسال اول </a:t>
            </a:r>
            <a:r>
              <a:rPr lang="fa-IR" dirty="0" smtClean="0"/>
              <a:t>93-92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6036" y="1489075"/>
            <a:ext cx="7648575" cy="367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32153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نیمسال اول </a:t>
            </a:r>
            <a:r>
              <a:rPr lang="fa-IR" dirty="0" smtClean="0"/>
              <a:t>93-92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3011" y="1414689"/>
            <a:ext cx="8991600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13292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dirty="0" smtClean="0"/>
              <a:t>فصل 6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18590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/>
              <a:t>نیمسال دوم 91-90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1236" y="1190625"/>
            <a:ext cx="7953375" cy="14287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8586" y="2628473"/>
            <a:ext cx="10106025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18393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/>
              <a:t>نیمسال دوم 91-90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7636" y="1656497"/>
            <a:ext cx="10086975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86200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ترم تابستان 91-90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361" y="1264555"/>
            <a:ext cx="10382250" cy="519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90628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ترم تابستان 91-90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7861" y="1722604"/>
            <a:ext cx="4476750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89564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نیمسال اول 92-91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1436" y="1560464"/>
            <a:ext cx="6353175" cy="218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092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dirty="0" smtClean="0"/>
              <a:t>فصل 2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02366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نیمسال اول 92-91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5861" y="1591528"/>
            <a:ext cx="9048750" cy="424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50398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نیمسال اول 92-91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0236" y="1459366"/>
            <a:ext cx="8334375" cy="420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73298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ترم تابستان 92-91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911" y="1555523"/>
            <a:ext cx="10172700" cy="29051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9161" y="4460648"/>
            <a:ext cx="9315450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11720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ترم تابستان 92-91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911" y="1399947"/>
            <a:ext cx="10172700" cy="463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41312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ترم تابستان 92-91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0561" y="1510166"/>
            <a:ext cx="9544050" cy="389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43350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نیمسال اول </a:t>
            </a:r>
            <a:r>
              <a:rPr lang="fa-IR" dirty="0" smtClean="0"/>
              <a:t>93-92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0685" y="1332320"/>
            <a:ext cx="9283925" cy="5344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30821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نیمسال اول </a:t>
            </a:r>
            <a:r>
              <a:rPr lang="fa-IR" dirty="0" smtClean="0"/>
              <a:t>93-92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6400" y="1358201"/>
            <a:ext cx="8558211" cy="5297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27585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نیمسال اول </a:t>
            </a:r>
            <a:r>
              <a:rPr lang="fa-IR" dirty="0" smtClean="0"/>
              <a:t>93-92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5861" y="1469344"/>
            <a:ext cx="9048750" cy="240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26020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نیمسال اول </a:t>
            </a:r>
            <a:r>
              <a:rPr lang="fa-IR" dirty="0" smtClean="0"/>
              <a:t>93-92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011" y="1423761"/>
            <a:ext cx="8229600" cy="459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31023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dirty="0" smtClean="0"/>
              <a:t>فصل 7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855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/>
              <a:t>نیمسال دوم 91-90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331" y="1606314"/>
            <a:ext cx="9229725" cy="13525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4006" y="2958864"/>
            <a:ext cx="725805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6864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نیمسال دوم 91-90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4111" y="1905000"/>
            <a:ext cx="7810500" cy="235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28167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نیمسال دوم 91-90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8561" y="1665951"/>
            <a:ext cx="10306050" cy="33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11479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نیمسال دوم 91-90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336" y="1600342"/>
            <a:ext cx="10201275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58994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ترم تابستان 91-90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2924" y="1283945"/>
            <a:ext cx="8777438" cy="5366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69197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ترم تابستان 91-90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0661" y="1532246"/>
            <a:ext cx="8743950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81182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ترم تابستان 91-90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0161" y="1655288"/>
            <a:ext cx="8934450" cy="26193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2836" y="4274663"/>
            <a:ext cx="6581775" cy="223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44312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نیمسال اول 92-91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6336" y="1627566"/>
            <a:ext cx="9058275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01241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نیمسال اول 92-91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4269" y="1348119"/>
            <a:ext cx="8570342" cy="5374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79749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نیمسال اول 92-91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9486" y="1587547"/>
            <a:ext cx="6715125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981756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نیمسال اول 92-91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5986" y="1607450"/>
            <a:ext cx="8048625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787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/>
              <a:t>نیمسال دوم 91-90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8111" y="1637802"/>
            <a:ext cx="10096500" cy="27908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0611" y="4428627"/>
            <a:ext cx="9144000" cy="145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09085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ترم تابستان 92-91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4571" y="1341656"/>
            <a:ext cx="9400040" cy="537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510557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ترم تابستان 92-91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9036" y="1489528"/>
            <a:ext cx="10315575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608738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نیمسال اول </a:t>
            </a:r>
            <a:r>
              <a:rPr lang="fa-IR" dirty="0" smtClean="0"/>
              <a:t>93-92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8486" y="1533072"/>
            <a:ext cx="7096125" cy="1295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9786" y="2813962"/>
            <a:ext cx="8124825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524293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نیمسال اول </a:t>
            </a:r>
            <a:r>
              <a:rPr lang="fa-IR" dirty="0" smtClean="0"/>
              <a:t>93-92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6736" y="1603148"/>
            <a:ext cx="5857875" cy="98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760447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dirty="0" smtClean="0"/>
              <a:t>فصل 8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615681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ترم تابستان 92-91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4971" y="1386964"/>
            <a:ext cx="7251020" cy="5337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661648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ترم تابستان 92-91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9511" y="1434872"/>
            <a:ext cx="10325100" cy="355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578318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ترم تابستان 92-91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886" y="1507671"/>
            <a:ext cx="10372725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12461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نیمسال اول </a:t>
            </a:r>
            <a:r>
              <a:rPr lang="fa-IR" dirty="0" smtClean="0"/>
              <a:t>93-92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986" y="1427389"/>
            <a:ext cx="7286625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846648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نیمسال اول </a:t>
            </a:r>
            <a:r>
              <a:rPr lang="fa-IR" dirty="0" smtClean="0"/>
              <a:t>93-92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7536" y="1568450"/>
            <a:ext cx="7077075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027530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Farsi">
      <a:majorFont>
        <a:latin typeface="Calibri Light"/>
        <a:ea typeface=""/>
        <a:cs typeface="B Titr"/>
      </a:majorFont>
      <a:minorFont>
        <a:latin typeface="Calibri"/>
        <a:ea typeface=""/>
        <a:cs typeface="B Nazani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654</TotalTime>
  <Words>331</Words>
  <Application>Microsoft Office PowerPoint</Application>
  <PresentationFormat>Widescreen</PresentationFormat>
  <Paragraphs>112</Paragraphs>
  <Slides>111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111</vt:i4>
      </vt:variant>
    </vt:vector>
  </HeadingPairs>
  <TitlesOfParts>
    <vt:vector size="118" baseType="lpstr">
      <vt:lpstr>Arial</vt:lpstr>
      <vt:lpstr>B Nazanin</vt:lpstr>
      <vt:lpstr>B Titr</vt:lpstr>
      <vt:lpstr>Calibri</vt:lpstr>
      <vt:lpstr>Calibri Light</vt:lpstr>
      <vt:lpstr>Wingdings 3</vt:lpstr>
      <vt:lpstr>Wisp</vt:lpstr>
      <vt:lpstr>امتحانات پیام نور</vt:lpstr>
      <vt:lpstr>فصل 1</vt:lpstr>
      <vt:lpstr>نیمسال دوم 91-90</vt:lpstr>
      <vt:lpstr>ترم تابستان 91-90</vt:lpstr>
      <vt:lpstr>ترم تابستان 92-91</vt:lpstr>
      <vt:lpstr>نیمسال اول 93-92</vt:lpstr>
      <vt:lpstr>فصل 2</vt:lpstr>
      <vt:lpstr>نیمسال دوم 91-90</vt:lpstr>
      <vt:lpstr>نیمسال دوم 91-90</vt:lpstr>
      <vt:lpstr>ترم تابستان 91-90</vt:lpstr>
      <vt:lpstr>ترم تابستان 91-90</vt:lpstr>
      <vt:lpstr>نیمسال اول 92-91</vt:lpstr>
      <vt:lpstr>نیمسال اول 92-91</vt:lpstr>
      <vt:lpstr>ترم تابستان 92-91</vt:lpstr>
      <vt:lpstr>نیمسال اول 93-92</vt:lpstr>
      <vt:lpstr>نیمسال اول 93-92</vt:lpstr>
      <vt:lpstr>فصل 3</vt:lpstr>
      <vt:lpstr>نیمسال دوم 91-90</vt:lpstr>
      <vt:lpstr>نیمسال دوم 91-90</vt:lpstr>
      <vt:lpstr>نیمسال دوم 91-90</vt:lpstr>
      <vt:lpstr>نیمسال دوم 91-90</vt:lpstr>
      <vt:lpstr>نیمسال دوم 91-90</vt:lpstr>
      <vt:lpstr>نیمسال دوم 91-90</vt:lpstr>
      <vt:lpstr>ترم تابستان 91-90</vt:lpstr>
      <vt:lpstr>ترم تابستان 91-90</vt:lpstr>
      <vt:lpstr>ترم تابستان 91-90</vt:lpstr>
      <vt:lpstr>ترم تابستان 91-90</vt:lpstr>
      <vt:lpstr>ترم تابستان 91-90</vt:lpstr>
      <vt:lpstr>ترم تابستان 91-90</vt:lpstr>
      <vt:lpstr>نیمسال اول 92-91</vt:lpstr>
      <vt:lpstr>نیمسال اول 92-91</vt:lpstr>
      <vt:lpstr>نیمسال اول 92-91</vt:lpstr>
      <vt:lpstr>نیمسال اول 92-91</vt:lpstr>
      <vt:lpstr>نیمسال اول 92-91</vt:lpstr>
      <vt:lpstr>ترم تابستان 92-91</vt:lpstr>
      <vt:lpstr>ترم تابستان 92-91</vt:lpstr>
      <vt:lpstr>ترم تابستان 92-91</vt:lpstr>
      <vt:lpstr>نیمسال اول 93-92</vt:lpstr>
      <vt:lpstr>نیمسال اول 93-92</vt:lpstr>
      <vt:lpstr>نیمسال اول 93-92</vt:lpstr>
      <vt:lpstr>فصل 4</vt:lpstr>
      <vt:lpstr>نیمسال دوم 91-90</vt:lpstr>
      <vt:lpstr>ترم تابستان 91-90</vt:lpstr>
      <vt:lpstr>نیمسال اول 92-91</vt:lpstr>
      <vt:lpstr>نیمسال اول 92-91</vt:lpstr>
      <vt:lpstr>ترم تابستان 92-91</vt:lpstr>
      <vt:lpstr>ترم تابستان 92-91</vt:lpstr>
      <vt:lpstr>ترم تابستان 92-91</vt:lpstr>
      <vt:lpstr>نیمسال اول 93-92</vt:lpstr>
      <vt:lpstr>نیمسال اول 93-92</vt:lpstr>
      <vt:lpstr>فصل 5</vt:lpstr>
      <vt:lpstr>نیمسال دوم 91-90</vt:lpstr>
      <vt:lpstr>نیمسال دوم 91-90</vt:lpstr>
      <vt:lpstr>نیمسال دوم 91-90</vt:lpstr>
      <vt:lpstr>ترم تابستان 91-90</vt:lpstr>
      <vt:lpstr>نیمسال اول 92-91</vt:lpstr>
      <vt:lpstr>نیمسال اول 92-91</vt:lpstr>
      <vt:lpstr>ترم تابستان 92-91</vt:lpstr>
      <vt:lpstr>ترم تابستان 92-91</vt:lpstr>
      <vt:lpstr>ترم تابستان 92-91</vt:lpstr>
      <vt:lpstr>نیمسال اول 93-92</vt:lpstr>
      <vt:lpstr>نیمسال اول 93-92</vt:lpstr>
      <vt:lpstr>نیمسال اول 93-92</vt:lpstr>
      <vt:lpstr>فصل 6</vt:lpstr>
      <vt:lpstr>نیمسال دوم 91-90</vt:lpstr>
      <vt:lpstr>نیمسال دوم 91-90</vt:lpstr>
      <vt:lpstr>ترم تابستان 91-90</vt:lpstr>
      <vt:lpstr>ترم تابستان 91-90</vt:lpstr>
      <vt:lpstr>نیمسال اول 92-91</vt:lpstr>
      <vt:lpstr>نیمسال اول 92-91</vt:lpstr>
      <vt:lpstr>نیمسال اول 92-91</vt:lpstr>
      <vt:lpstr>ترم تابستان 92-91</vt:lpstr>
      <vt:lpstr>ترم تابستان 92-91</vt:lpstr>
      <vt:lpstr>ترم تابستان 92-91</vt:lpstr>
      <vt:lpstr>نیمسال اول 93-92</vt:lpstr>
      <vt:lpstr>نیمسال اول 93-92</vt:lpstr>
      <vt:lpstr>نیمسال اول 93-92</vt:lpstr>
      <vt:lpstr>نیمسال اول 93-92</vt:lpstr>
      <vt:lpstr>فصل 7</vt:lpstr>
      <vt:lpstr>نیمسال دوم 91-90</vt:lpstr>
      <vt:lpstr>نیمسال دوم 91-90</vt:lpstr>
      <vt:lpstr>نیمسال دوم 91-90</vt:lpstr>
      <vt:lpstr>ترم تابستان 91-90</vt:lpstr>
      <vt:lpstr>ترم تابستان 91-90</vt:lpstr>
      <vt:lpstr>ترم تابستان 91-90</vt:lpstr>
      <vt:lpstr>نیمسال اول 92-91</vt:lpstr>
      <vt:lpstr>نیمسال اول 92-91</vt:lpstr>
      <vt:lpstr>نیمسال اول 92-91</vt:lpstr>
      <vt:lpstr>نیمسال اول 92-91</vt:lpstr>
      <vt:lpstr>ترم تابستان 92-91</vt:lpstr>
      <vt:lpstr>ترم تابستان 92-91</vt:lpstr>
      <vt:lpstr>نیمسال اول 93-92</vt:lpstr>
      <vt:lpstr>نیمسال اول 93-92</vt:lpstr>
      <vt:lpstr>فصل 8</vt:lpstr>
      <vt:lpstr>ترم تابستان 92-91</vt:lpstr>
      <vt:lpstr>ترم تابستان 92-91</vt:lpstr>
      <vt:lpstr>ترم تابستان 92-91</vt:lpstr>
      <vt:lpstr>نیمسال اول 93-92</vt:lpstr>
      <vt:lpstr>نیمسال اول 93-92</vt:lpstr>
      <vt:lpstr>فصل 9</vt:lpstr>
      <vt:lpstr>نیمسال دوم 91-90</vt:lpstr>
      <vt:lpstr>نیمسال دوم 91-90</vt:lpstr>
      <vt:lpstr>ترم تابستان 91-90</vt:lpstr>
      <vt:lpstr>ترم تابستان 91-90</vt:lpstr>
      <vt:lpstr>نیمسال اول 92-91</vt:lpstr>
      <vt:lpstr>نیمسال اول 92-91</vt:lpstr>
      <vt:lpstr>نیمسال اول 92-91</vt:lpstr>
      <vt:lpstr>نیمسال اول 92-91</vt:lpstr>
      <vt:lpstr>ترم تابستان 92-91</vt:lpstr>
      <vt:lpstr>نیمسال اول 93-92</vt:lpstr>
      <vt:lpstr>نیمسال اول 93-92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اموزش گام به گام هوش مصنوعی</dc:title>
  <dc:creator>Habib</dc:creator>
  <cp:lastModifiedBy>Habib</cp:lastModifiedBy>
  <cp:revision>94</cp:revision>
  <dcterms:created xsi:type="dcterms:W3CDTF">2014-01-31T07:21:18Z</dcterms:created>
  <dcterms:modified xsi:type="dcterms:W3CDTF">2014-02-09T14:28:31Z</dcterms:modified>
</cp:coreProperties>
</file>